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09B45-3AE1-4AB2-969D-21E19B7F9839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71A0-3696-4013-83B1-F3C407F2B2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7776864" cy="165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6"/>
          <p:cNvGrpSpPr/>
          <p:nvPr/>
        </p:nvGrpSpPr>
        <p:grpSpPr>
          <a:xfrm>
            <a:off x="-2340768" y="3068960"/>
            <a:ext cx="17785976" cy="3789040"/>
            <a:chOff x="-2340768" y="3068960"/>
            <a:chExt cx="17785976" cy="3789040"/>
          </a:xfrm>
        </p:grpSpPr>
        <p:sp>
          <p:nvSpPr>
            <p:cNvPr id="30" name="Rectangle 29"/>
            <p:cNvSpPr/>
            <p:nvPr/>
          </p:nvSpPr>
          <p:spPr>
            <a:xfrm>
              <a:off x="-2340768" y="3068960"/>
              <a:ext cx="17785976" cy="3789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/>
            <p:nvPr/>
          </p:nvGrpSpPr>
          <p:grpSpPr>
            <a:xfrm>
              <a:off x="-2124744" y="3212976"/>
              <a:ext cx="8280920" cy="2376264"/>
              <a:chOff x="323528" y="2348880"/>
              <a:chExt cx="8280920" cy="237626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2195736" y="3874809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enviropool_name.jpg"/>
              <p:cNvPicPr>
                <a:picLocks noChangeAspect="1"/>
              </p:cNvPicPr>
              <p:nvPr/>
            </p:nvPicPr>
            <p:blipFill>
              <a:blip r:embed="rId3" cstate="print"/>
              <a:srcRect l="3375" t="3958" r="7189" b="16881"/>
              <a:stretch>
                <a:fillRect/>
              </a:stretch>
            </p:blipFill>
            <p:spPr>
              <a:xfrm>
                <a:off x="2411760" y="2348880"/>
                <a:ext cx="3816424" cy="1440160"/>
              </a:xfrm>
              <a:prstGeom prst="rect">
                <a:avLst/>
              </a:prstGeom>
              <a:blipFill dpi="0" rotWithShape="1">
                <a:blip r:embed="rId4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6084168" y="2897068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grpSp>
            <p:nvGrpSpPr>
              <p:cNvPr id="4" name="Group 13"/>
              <p:cNvGrpSpPr/>
              <p:nvPr/>
            </p:nvGrpSpPr>
            <p:grpSpPr>
              <a:xfrm>
                <a:off x="323528" y="2420888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17" name="Picture 16" descr="tree_logo.JPG"/>
                <p:cNvPicPr>
                  <a:picLocks noChangeAspect="1"/>
                </p:cNvPicPr>
                <p:nvPr/>
              </p:nvPicPr>
              <p:blipFill>
                <a:blip r:embed="rId5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18" name="Oval 17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3923928" y="3894147"/>
                <a:ext cx="45365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GB" sz="4800" dirty="0" smtClean="0">
                    <a:ln/>
                    <a:solidFill>
                      <a:schemeClr val="accent6">
                        <a:lumMod val="50000"/>
                      </a:schemeClr>
                    </a:solidFill>
                  </a:rPr>
                  <a:t>natural materials</a:t>
                </a:r>
                <a:endParaRPr lang="en-US" sz="4800" cap="none" spc="0" dirty="0" smtClean="0">
                  <a:ln/>
                  <a:solidFill>
                    <a:schemeClr val="accent6">
                      <a:lumMod val="50000"/>
                    </a:schemeClr>
                  </a:solidFill>
                  <a:effectLst/>
                </a:endParaRPr>
              </a:p>
            </p:txBody>
          </p:sp>
        </p:grpSp>
        <p:pic>
          <p:nvPicPr>
            <p:cNvPr id="23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0352" y="5665042"/>
              <a:ext cx="7620000" cy="1076326"/>
            </a:xfrm>
            <a:prstGeom prst="rect">
              <a:avLst/>
            </a:prstGeom>
            <a:noFill/>
          </p:spPr>
        </p:pic>
        <p:pic>
          <p:nvPicPr>
            <p:cNvPr id="24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40352" y="5661248"/>
              <a:ext cx="7620000" cy="1076326"/>
            </a:xfrm>
            <a:prstGeom prst="rect">
              <a:avLst/>
            </a:prstGeom>
            <a:noFill/>
          </p:spPr>
        </p:pic>
        <p:sp>
          <p:nvSpPr>
            <p:cNvPr id="26" name="Rectangle 25"/>
            <p:cNvSpPr/>
            <p:nvPr/>
          </p:nvSpPr>
          <p:spPr>
            <a:xfrm>
              <a:off x="8244408" y="3212976"/>
              <a:ext cx="2304256" cy="24482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7" cstate="print"/>
            <a:srcRect l="31708" r="34237"/>
            <a:stretch>
              <a:fillRect/>
            </a:stretch>
          </p:blipFill>
          <p:spPr bwMode="auto">
            <a:xfrm>
              <a:off x="12820916" y="3212976"/>
              <a:ext cx="2552284" cy="2376264"/>
            </a:xfrm>
            <a:prstGeom prst="rect">
              <a:avLst/>
            </a:prstGeom>
            <a:noFill/>
          </p:spPr>
        </p:pic>
        <p:pic>
          <p:nvPicPr>
            <p:cNvPr id="29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2196752" y="5661248"/>
              <a:ext cx="7620000" cy="1076326"/>
            </a:xfrm>
            <a:prstGeom prst="rect">
              <a:avLst/>
            </a:prstGeom>
            <a:noFill/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4877254">
              <a:off x="4932040" y="3212976"/>
              <a:ext cx="869826" cy="869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51224">
              <a:off x="659133" y="4916733"/>
              <a:ext cx="869826" cy="869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 descr="http://t2.gstatic.com/images?q=tbn:ANd9GcSPyqeZJUn4gBGE8b_MxDjFEAdY6GF2sxrMc0ref7u4yzBSetbl5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548664" y="3212976"/>
              <a:ext cx="2376264" cy="2376264"/>
            </a:xfrm>
            <a:prstGeom prst="rect">
              <a:avLst/>
            </a:prstGeom>
            <a:noFill/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75904" y="3212976"/>
              <a:ext cx="2672560" cy="23042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11" cstate="print">
              <a:lum/>
            </a:blip>
            <a:srcRect l="21108" r="17281"/>
            <a:stretch>
              <a:fillRect/>
            </a:stretch>
          </p:blipFill>
          <p:spPr bwMode="auto">
            <a:xfrm>
              <a:off x="8172400" y="3284985"/>
              <a:ext cx="2524211" cy="237626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Waters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Spreadbury</dc:creator>
  <cp:lastModifiedBy>Peter Spreadbury</cp:lastModifiedBy>
  <cp:revision>1</cp:revision>
  <dcterms:created xsi:type="dcterms:W3CDTF">2012-02-01T21:20:16Z</dcterms:created>
  <dcterms:modified xsi:type="dcterms:W3CDTF">2012-02-01T21:26:03Z</dcterms:modified>
</cp:coreProperties>
</file>