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527"/>
    <a:srgbClr val="B8E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C12A-60E3-459D-9A21-104F6E57F991}" type="datetimeFigureOut">
              <a:rPr lang="en-US" smtClean="0"/>
              <a:pPr/>
              <a:t>2/26/2012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20201" y="1296877"/>
            <a:ext cx="8923831" cy="2560751"/>
            <a:chOff x="323528" y="332656"/>
            <a:chExt cx="8280920" cy="2376264"/>
          </a:xfrm>
        </p:grpSpPr>
        <p:grpSp>
          <p:nvGrpSpPr>
            <p:cNvPr id="3" name="Group 28"/>
            <p:cNvGrpSpPr/>
            <p:nvPr/>
          </p:nvGrpSpPr>
          <p:grpSpPr>
            <a:xfrm>
              <a:off x="323528" y="332656"/>
              <a:ext cx="8280920" cy="2304256"/>
              <a:chOff x="323528" y="332656"/>
              <a:chExt cx="8280920" cy="230425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195736" y="1858585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enviropool_name.jpg"/>
              <p:cNvPicPr>
                <a:picLocks noChangeAspect="1"/>
              </p:cNvPicPr>
              <p:nvPr/>
            </p:nvPicPr>
            <p:blipFill>
              <a:blip r:embed="rId2" cstate="print"/>
              <a:srcRect l="3375" t="3958" r="7189" b="16881"/>
              <a:stretch>
                <a:fillRect/>
              </a:stretch>
            </p:blipFill>
            <p:spPr>
              <a:xfrm>
                <a:off x="2411760" y="332656"/>
                <a:ext cx="3816424" cy="1440160"/>
              </a:xfrm>
              <a:prstGeom prst="rect">
                <a:avLst/>
              </a:prstGeom>
              <a:blipFill dpi="0" rotWithShape="1">
                <a:blip r:embed="rId3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pic>
            <p:nvPicPr>
              <p:cNvPr id="7" name="Picture 6" descr="http://www.disabledgo.com/images/org/liverpool_city_council/log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1708" r="34237"/>
              <a:stretch>
                <a:fillRect/>
              </a:stretch>
            </p:blipFill>
            <p:spPr bwMode="auto">
              <a:xfrm>
                <a:off x="6948264" y="404664"/>
                <a:ext cx="888099" cy="826851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http://www.kingsthorne.plus.com/index_files/image98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1108" r="17281"/>
              <a:stretch>
                <a:fillRect/>
              </a:stretch>
            </p:blipFill>
            <p:spPr bwMode="auto">
              <a:xfrm>
                <a:off x="5220072" y="404664"/>
                <a:ext cx="792088" cy="7456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6084168" y="880844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pic>
            <p:nvPicPr>
              <p:cNvPr id="10" name="Picture 2" descr="http://t2.gstatic.com/images?q=tbn:ANd9GcSPyqeZJUn4gBGE8b_MxDjFEAdY6GF2sxrMc0ref7u4yzBSetbl5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56176" y="404664"/>
                <a:ext cx="720080" cy="720080"/>
              </a:xfrm>
              <a:prstGeom prst="rect">
                <a:avLst/>
              </a:prstGeom>
              <a:noFill/>
            </p:spPr>
          </p:pic>
          <p:grpSp>
            <p:nvGrpSpPr>
              <p:cNvPr id="11" name="Group 13"/>
              <p:cNvGrpSpPr/>
              <p:nvPr/>
            </p:nvGrpSpPr>
            <p:grpSpPr>
              <a:xfrm>
                <a:off x="323528" y="404664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12" name="Picture 11" descr="tree_logo.JPG"/>
                <p:cNvPicPr>
                  <a:picLocks noChangeAspect="1"/>
                </p:cNvPicPr>
                <p:nvPr/>
              </p:nvPicPr>
              <p:blipFill>
                <a:blip r:embed="rId7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13" name="Oval 12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3923928" y="187792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20169" y="4082959"/>
            <a:ext cx="8923831" cy="2560751"/>
            <a:chOff x="323528" y="332656"/>
            <a:chExt cx="8280920" cy="2376264"/>
          </a:xfrm>
        </p:grpSpPr>
        <p:grpSp>
          <p:nvGrpSpPr>
            <p:cNvPr id="3" name="Group 28"/>
            <p:cNvGrpSpPr/>
            <p:nvPr/>
          </p:nvGrpSpPr>
          <p:grpSpPr>
            <a:xfrm>
              <a:off x="323528" y="332656"/>
              <a:ext cx="8280920" cy="2304256"/>
              <a:chOff x="323528" y="332656"/>
              <a:chExt cx="8280920" cy="230425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195736" y="1858585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enviropool_name.jpg"/>
              <p:cNvPicPr>
                <a:picLocks noChangeAspect="1"/>
              </p:cNvPicPr>
              <p:nvPr/>
            </p:nvPicPr>
            <p:blipFill>
              <a:blip r:embed="rId2" cstate="print"/>
              <a:srcRect l="3375" t="3958" r="7189" b="16881"/>
              <a:stretch>
                <a:fillRect/>
              </a:stretch>
            </p:blipFill>
            <p:spPr>
              <a:xfrm>
                <a:off x="2411760" y="332656"/>
                <a:ext cx="3816424" cy="1440160"/>
              </a:xfrm>
              <a:prstGeom prst="rect">
                <a:avLst/>
              </a:prstGeom>
              <a:blipFill dpi="0" rotWithShape="1">
                <a:blip r:embed="rId3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pic>
            <p:nvPicPr>
              <p:cNvPr id="7" name="Picture 6" descr="http://www.disabledgo.com/images/org/liverpool_city_council/log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1708" r="34237"/>
              <a:stretch>
                <a:fillRect/>
              </a:stretch>
            </p:blipFill>
            <p:spPr bwMode="auto">
              <a:xfrm>
                <a:off x="6948264" y="404664"/>
                <a:ext cx="888099" cy="826851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http://www.kingsthorne.plus.com/index_files/image98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1108" r="17281"/>
              <a:stretch>
                <a:fillRect/>
              </a:stretch>
            </p:blipFill>
            <p:spPr bwMode="auto">
              <a:xfrm>
                <a:off x="5220072" y="404664"/>
                <a:ext cx="792088" cy="7456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6084168" y="880844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pic>
            <p:nvPicPr>
              <p:cNvPr id="10" name="Picture 2" descr="http://t2.gstatic.com/images?q=tbn:ANd9GcSPyqeZJUn4gBGE8b_MxDjFEAdY6GF2sxrMc0ref7u4yzBSetbl5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56176" y="404664"/>
                <a:ext cx="720080" cy="720080"/>
              </a:xfrm>
              <a:prstGeom prst="rect">
                <a:avLst/>
              </a:prstGeom>
              <a:noFill/>
            </p:spPr>
          </p:pic>
          <p:grpSp>
            <p:nvGrpSpPr>
              <p:cNvPr id="11" name="Group 13"/>
              <p:cNvGrpSpPr/>
              <p:nvPr/>
            </p:nvGrpSpPr>
            <p:grpSpPr>
              <a:xfrm>
                <a:off x="323528" y="404664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12" name="Picture 11" descr="tree_logo.JPG"/>
                <p:cNvPicPr>
                  <a:picLocks noChangeAspect="1"/>
                </p:cNvPicPr>
                <p:nvPr/>
              </p:nvPicPr>
              <p:blipFill>
                <a:blip r:embed="rId7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13" name="Oval 12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3923928" y="187792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220201" y="1296877"/>
            <a:ext cx="8923831" cy="2560751"/>
            <a:chOff x="323528" y="332656"/>
            <a:chExt cx="8280920" cy="2376264"/>
          </a:xfrm>
        </p:grpSpPr>
        <p:grpSp>
          <p:nvGrpSpPr>
            <p:cNvPr id="27" name="Group 28"/>
            <p:cNvGrpSpPr/>
            <p:nvPr/>
          </p:nvGrpSpPr>
          <p:grpSpPr>
            <a:xfrm>
              <a:off x="323528" y="332656"/>
              <a:ext cx="8280920" cy="2304256"/>
              <a:chOff x="323528" y="332656"/>
              <a:chExt cx="8280920" cy="2304256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2195736" y="1858585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" name="Picture 29" descr="enviropool_name.jpg"/>
              <p:cNvPicPr>
                <a:picLocks noChangeAspect="1"/>
              </p:cNvPicPr>
              <p:nvPr/>
            </p:nvPicPr>
            <p:blipFill>
              <a:blip r:embed="rId2" cstate="print"/>
              <a:srcRect l="3375" t="3958" r="7189" b="16881"/>
              <a:stretch>
                <a:fillRect/>
              </a:stretch>
            </p:blipFill>
            <p:spPr>
              <a:xfrm>
                <a:off x="2411760" y="332656"/>
                <a:ext cx="3816424" cy="1440160"/>
              </a:xfrm>
              <a:prstGeom prst="rect">
                <a:avLst/>
              </a:prstGeom>
              <a:blipFill dpi="0" rotWithShape="1">
                <a:blip r:embed="rId3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pic>
            <p:nvPicPr>
              <p:cNvPr id="31" name="Picture 30" descr="http://www.disabledgo.com/images/org/liverpool_city_council/log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1708" r="34237"/>
              <a:stretch>
                <a:fillRect/>
              </a:stretch>
            </p:blipFill>
            <p:spPr bwMode="auto">
              <a:xfrm>
                <a:off x="6948264" y="404664"/>
                <a:ext cx="888099" cy="826851"/>
              </a:xfrm>
              <a:prstGeom prst="rect">
                <a:avLst/>
              </a:prstGeom>
              <a:noFill/>
            </p:spPr>
          </p:pic>
          <p:pic>
            <p:nvPicPr>
              <p:cNvPr id="32" name="Picture 2" descr="http://www.kingsthorne.plus.com/index_files/image98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1108" r="17281"/>
              <a:stretch>
                <a:fillRect/>
              </a:stretch>
            </p:blipFill>
            <p:spPr bwMode="auto">
              <a:xfrm>
                <a:off x="5220072" y="404664"/>
                <a:ext cx="792088" cy="7456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Rectangle 32"/>
              <p:cNvSpPr/>
              <p:nvPr/>
            </p:nvSpPr>
            <p:spPr>
              <a:xfrm>
                <a:off x="6084168" y="880844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pic>
            <p:nvPicPr>
              <p:cNvPr id="34" name="Picture 2" descr="http://t2.gstatic.com/images?q=tbn:ANd9GcSPyqeZJUn4gBGE8b_MxDjFEAdY6GF2sxrMc0ref7u4yzBSetbl5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56176" y="404664"/>
                <a:ext cx="720080" cy="720080"/>
              </a:xfrm>
              <a:prstGeom prst="rect">
                <a:avLst/>
              </a:prstGeom>
              <a:noFill/>
            </p:spPr>
          </p:pic>
          <p:grpSp>
            <p:nvGrpSpPr>
              <p:cNvPr id="35" name="Group 13"/>
              <p:cNvGrpSpPr/>
              <p:nvPr/>
            </p:nvGrpSpPr>
            <p:grpSpPr>
              <a:xfrm>
                <a:off x="323528" y="404664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36" name="Picture 35" descr="tree_logo.JPG"/>
                <p:cNvPicPr>
                  <a:picLocks noChangeAspect="1"/>
                </p:cNvPicPr>
                <p:nvPr/>
              </p:nvPicPr>
              <p:blipFill>
                <a:blip r:embed="rId7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37" name="Oval 36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>
            <a:xfrm>
              <a:off x="3923928" y="187792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pic>
        <p:nvPicPr>
          <p:cNvPr id="38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5" cstate="print"/>
          <a:srcRect l="21108" r="17281"/>
          <a:stretch>
            <a:fillRect/>
          </a:stretch>
        </p:blipFill>
        <p:spPr bwMode="auto">
          <a:xfrm>
            <a:off x="2714612" y="71414"/>
            <a:ext cx="1143008" cy="1076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5" cstate="print"/>
          <a:srcRect l="21108" r="17281"/>
          <a:stretch>
            <a:fillRect/>
          </a:stretch>
        </p:blipFill>
        <p:spPr bwMode="auto">
          <a:xfrm>
            <a:off x="4143372" y="71414"/>
            <a:ext cx="1143008" cy="107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Peter</cp:lastModifiedBy>
  <cp:revision>65</cp:revision>
  <dcterms:created xsi:type="dcterms:W3CDTF">2011-10-21T22:14:39Z</dcterms:created>
  <dcterms:modified xsi:type="dcterms:W3CDTF">2012-02-26T10:16:47Z</dcterms:modified>
</cp:coreProperties>
</file>